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7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1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7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229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2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5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5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7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4020" y="1289464"/>
            <a:ext cx="8991600" cy="1645920"/>
          </a:xfrm>
        </p:spPr>
        <p:txBody>
          <a:bodyPr>
            <a:normAutofit/>
          </a:bodyPr>
          <a:lstStyle/>
          <a:p>
            <a:r>
              <a:rPr lang="nl-NL" sz="6000" dirty="0" smtClean="0"/>
              <a:t>Ontwikkelingsgericht </a:t>
            </a:r>
            <a:r>
              <a:rPr lang="nl-NL" sz="6000" dirty="0" smtClean="0"/>
              <a:t>werken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6000" dirty="0" smtClean="0"/>
              <a:t>Les 4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84020" y="3179064"/>
            <a:ext cx="6801612" cy="1239894"/>
          </a:xfrm>
        </p:spPr>
        <p:txBody>
          <a:bodyPr/>
          <a:lstStyle/>
          <a:p>
            <a:pPr algn="l"/>
            <a:r>
              <a:rPr lang="nl-NL" dirty="0" smtClean="0"/>
              <a:t>Thema 4: Aan het woord </a:t>
            </a:r>
          </a:p>
          <a:p>
            <a:pPr algn="l"/>
            <a:r>
              <a:rPr lang="nl-NL" dirty="0" smtClean="0"/>
              <a:t>Jolijn Bos &amp; OA2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367" y="2935384"/>
            <a:ext cx="4129116" cy="312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55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van de les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 Lezen hand-out, filmpje bekijken </a:t>
            </a:r>
            <a:r>
              <a:rPr lang="nl-NL" dirty="0" smtClean="0"/>
              <a:t>en </a:t>
            </a:r>
            <a:r>
              <a:rPr lang="nl-NL" dirty="0" smtClean="0"/>
              <a:t>werkblad maken. Onderwerp: Observeren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Lezen h</a:t>
            </a:r>
            <a:r>
              <a:rPr lang="nl-NL" dirty="0" smtClean="0"/>
              <a:t>and-out </a:t>
            </a:r>
            <a:r>
              <a:rPr lang="nl-NL" dirty="0" smtClean="0"/>
              <a:t>met filmpje: Taalaanbod en </a:t>
            </a:r>
            <a:r>
              <a:rPr lang="nl-NL" dirty="0" smtClean="0"/>
              <a:t>interactievaardigheden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Tekst </a:t>
            </a:r>
            <a:r>
              <a:rPr lang="nl-NL" dirty="0" smtClean="0"/>
              <a:t>lezen en werkblad invullen: </a:t>
            </a:r>
            <a:r>
              <a:rPr lang="nl-NL" dirty="0"/>
              <a:t>U</a:t>
            </a:r>
            <a:r>
              <a:rPr lang="nl-NL" dirty="0" smtClean="0"/>
              <a:t>itdagende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Spiegelblad invullen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151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heb je nodig?</a:t>
            </a:r>
            <a:br>
              <a:rPr lang="nl-NL" dirty="0" smtClean="0"/>
            </a:br>
            <a:r>
              <a:rPr lang="nl-NL" sz="2200" dirty="0" smtClean="0"/>
              <a:t>Pak je map </a:t>
            </a:r>
            <a:r>
              <a:rPr lang="nl-NL" sz="2200" dirty="0" smtClean="0"/>
              <a:t>en voeg de volgende bladen toe:</a:t>
            </a: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Hand-out </a:t>
            </a:r>
            <a:r>
              <a:rPr lang="nl-NL" dirty="0" smtClean="0"/>
              <a:t>4.1; Goed observeren zonder </a:t>
            </a:r>
            <a:r>
              <a:rPr lang="nl-NL" dirty="0" smtClean="0"/>
              <a:t>meedoen</a:t>
            </a: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Hand0 out 4.2; Taalaanbod </a:t>
            </a:r>
            <a:r>
              <a:rPr lang="nl-NL" dirty="0" smtClean="0"/>
              <a:t>en </a:t>
            </a:r>
            <a:r>
              <a:rPr lang="nl-NL" dirty="0" smtClean="0"/>
              <a:t>interactievaardigheden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Tekst</a:t>
            </a:r>
            <a:r>
              <a:rPr lang="nl-NL" dirty="0" smtClean="0"/>
              <a:t>: Zet uitdagende communicatie voorop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Open de website en zoek de volgende bestanden:</a:t>
            </a: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Werkblad </a:t>
            </a:r>
            <a:r>
              <a:rPr lang="nl-NL" dirty="0" smtClean="0"/>
              <a:t> 1 en 2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smtClean="0"/>
              <a:t>Spiegelblad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110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Hand-out 4.1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goed observeren zonder meedoen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Lees de tekst, onderstreep de voor jou belangrijkste woorden.</a:t>
            </a:r>
          </a:p>
          <a:p>
            <a:endParaRPr lang="nl-NL" dirty="0"/>
          </a:p>
          <a:p>
            <a:r>
              <a:rPr lang="nl-NL" dirty="0" smtClean="0"/>
              <a:t>Bekijk het filmpje; Pasta maken </a:t>
            </a:r>
          </a:p>
          <a:p>
            <a:pPr marL="0" indent="0">
              <a:buNone/>
            </a:pPr>
            <a:r>
              <a:rPr lang="nl-NL" dirty="0" smtClean="0"/>
              <a:t>en vul het </a:t>
            </a:r>
            <a:r>
              <a:rPr lang="nl-NL" b="1" dirty="0" smtClean="0"/>
              <a:t>werkblad </a:t>
            </a:r>
            <a:r>
              <a:rPr lang="nl-NL" b="1" dirty="0" smtClean="0"/>
              <a:t>1 </a:t>
            </a:r>
            <a:r>
              <a:rPr lang="nl-NL" dirty="0" smtClean="0"/>
              <a:t>goed </a:t>
            </a:r>
            <a:r>
              <a:rPr lang="nl-NL" dirty="0" smtClean="0"/>
              <a:t>observeren zonder meedoen</a:t>
            </a:r>
          </a:p>
          <a:p>
            <a:pPr marL="0" indent="0">
              <a:buNone/>
            </a:pPr>
            <a:r>
              <a:rPr lang="nl-NL" dirty="0" smtClean="0"/>
              <a:t>Wat herken je vanuit de theorie in het filmpje?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0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Hand-out 4.2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Taalaanbod en interactievaardigheden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Lees de tekst, onderstreep de belangrijke dingen.</a:t>
            </a:r>
          </a:p>
          <a:p>
            <a:r>
              <a:rPr lang="nl-NL" dirty="0" smtClean="0"/>
              <a:t>Geef jezelf een cijfer van 1-10 bij de interactievaardigheden</a:t>
            </a:r>
          </a:p>
          <a:p>
            <a:pPr marL="0" indent="0">
              <a:buNone/>
            </a:pPr>
            <a:r>
              <a:rPr lang="nl-NL" dirty="0" smtClean="0"/>
              <a:t>Waar zitten </a:t>
            </a:r>
            <a:r>
              <a:rPr lang="nl-NL" dirty="0" smtClean="0"/>
              <a:t>jouw </a:t>
            </a:r>
            <a:r>
              <a:rPr lang="nl-NL" dirty="0" smtClean="0"/>
              <a:t>sterke punten en waar kun jij je in ontwikkelen, hoe ga je dat doen?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Bekijk het filmpje: Baby kleertjes mee </a:t>
            </a:r>
            <a:br>
              <a:rPr lang="nl-NL" dirty="0" smtClean="0"/>
            </a:br>
            <a:r>
              <a:rPr lang="nl-NL" dirty="0" smtClean="0"/>
              <a:t>Beoordeel de interactievaardigheden en het taalaanbod.</a:t>
            </a:r>
          </a:p>
          <a:p>
            <a:pPr marL="0" indent="0">
              <a:buNone/>
            </a:pPr>
            <a:r>
              <a:rPr lang="nl-NL" dirty="0" smtClean="0"/>
              <a:t>Wat doet ze goed? Wat kan er beter? 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63843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Werkblad </a:t>
            </a:r>
            <a:r>
              <a:rPr lang="nl-NL" b="1" dirty="0" smtClean="0"/>
              <a:t>2</a:t>
            </a:r>
            <a:br>
              <a:rPr lang="nl-NL" b="1" dirty="0" smtClean="0"/>
            </a:br>
            <a:r>
              <a:rPr lang="nl-NL" dirty="0" smtClean="0"/>
              <a:t>Denkwolkjes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Lees de tekst: </a:t>
            </a:r>
            <a:r>
              <a:rPr lang="nl-NL" b="1" dirty="0" smtClean="0"/>
              <a:t>Zet uitdagende communicatie voorop! </a:t>
            </a:r>
            <a:r>
              <a:rPr lang="nl-NL" dirty="0"/>
              <a:t>i</a:t>
            </a:r>
            <a:r>
              <a:rPr lang="nl-NL" dirty="0" smtClean="0"/>
              <a:t>n duo’s </a:t>
            </a:r>
          </a:p>
          <a:p>
            <a:pPr marL="0" indent="0">
              <a:buNone/>
            </a:pPr>
            <a:r>
              <a:rPr lang="nl-NL" dirty="0" smtClean="0"/>
              <a:t>Verdeel de tekst in twee stukken, lees elk de helft en vertel elkaar daarna de belangrijkste dingen die je hebt gelezen, maak ondertussen aantekeningen of onderstreep. </a:t>
            </a:r>
          </a:p>
          <a:p>
            <a:pPr marL="0" indent="0">
              <a:buNone/>
            </a:pPr>
            <a:r>
              <a:rPr lang="nl-NL" dirty="0" smtClean="0"/>
              <a:t>Vul in tweetallen de denkwolkjes in over de behandelde theorie.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88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0"/>
              </a:spcBef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Neem een prentenboek mee naar de volgende 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les</a:t>
            </a:r>
          </a:p>
          <a:p>
            <a:pPr marL="0" indent="0">
              <a:spcBef>
                <a:spcPts val="0"/>
              </a:spcBef>
              <a:buNone/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buFont typeface="+mj-lt"/>
              <a:buAutoNum type="arabicPeriod"/>
            </a:pP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Maak in de BPV een foto van de (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voor)leeshoek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en neem deze mee naar de volgende les. 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Zorg dat de foto in </a:t>
            </a: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groepjes bekeken kan worden. 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0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Spiegelblad </a:t>
            </a:r>
            <a:r>
              <a:rPr lang="nl-NL" dirty="0" smtClean="0"/>
              <a:t>invullen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0" y="2641455"/>
            <a:ext cx="5935027" cy="28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4108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267</Words>
  <Application>Microsoft Office PowerPoint</Application>
  <PresentationFormat>Breedbeeld</PresentationFormat>
  <Paragraphs>39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Wingdings</vt:lpstr>
      <vt:lpstr>Terugblik</vt:lpstr>
      <vt:lpstr>Ontwikkelingsgericht werken Les 4</vt:lpstr>
      <vt:lpstr>Inhoud van de les </vt:lpstr>
      <vt:lpstr>Wat heb je nodig? Pak je map en voeg de volgende bladen toe:</vt:lpstr>
      <vt:lpstr>Hand-out 4.1  goed observeren zonder meedoen</vt:lpstr>
      <vt:lpstr>Hand-out 4.2  Taalaanbod en interactievaardigheden</vt:lpstr>
      <vt:lpstr>Werkblad 2 Denkwolkjes </vt:lpstr>
      <vt:lpstr>Huiswerk volgende week</vt:lpstr>
      <vt:lpstr>Spiegelblad invullen</vt:lpstr>
    </vt:vector>
  </TitlesOfParts>
  <Company>Drenthe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Ontwikkelingsgericht werken Les 4</dc:title>
  <dc:creator>Bos, Jolijn</dc:creator>
  <cp:lastModifiedBy>Bos, Jolijn</cp:lastModifiedBy>
  <cp:revision>10</cp:revision>
  <dcterms:created xsi:type="dcterms:W3CDTF">2018-03-16T10:01:55Z</dcterms:created>
  <dcterms:modified xsi:type="dcterms:W3CDTF">2019-03-05T14:57:48Z</dcterms:modified>
</cp:coreProperties>
</file>